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D878AB-DA25-2315-E6E4-04256828367C}" name="Shubhajit Gayen." initials="SG" userId="ddd52cb0e3feaf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007"/>
    <a:srgbClr val="CE3AB5"/>
    <a:srgbClr val="FDF7FC"/>
    <a:srgbClr val="FEFBF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A83B-7439-FC8E-34AA-455E8A535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F859-96B3-ACB8-043E-9B5E6D05A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E747-363F-5E01-E959-5A249BA3B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CF6D-CD4D-4130-6C5E-92A9EB6FB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13BA6-9842-8DCB-4EEE-51A547AD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6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5D0D-DE01-016B-B534-12D8C8D1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8E160-C634-D2C9-8771-4D31D3774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CDF6-ECCE-2E7B-B22E-DF4ACA96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FFF05-B880-8EE7-707A-7BDF6877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3FFA-0FEC-2245-A553-596DF7AE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80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2BDC9-5DAB-C2E8-FC5C-55F57897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4836A-BDFC-9A82-B95D-DF8413246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4513-1C88-0528-5797-37F89677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901E-9EBF-BDFE-D2D9-BFDE168E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6F59-2702-A206-9F09-2B9E1F6E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69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138E-0C91-BCBC-817E-14C2C236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0B4-57B6-A2ED-2062-37AE7020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386FD-186C-B975-3525-D4C7BAD0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F62D-EB3D-E024-39FD-43504AAA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CF690-2DB0-5A6F-D0D2-371722F7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C662-5C89-D80A-37E1-46373F13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F0DAD-F06A-C930-ADC3-EA9E299B6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9D07-E3F9-3422-87EF-D203BBFB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0EE5-E92C-7417-AFFA-2CF699A6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79F3-02CA-B9F2-538E-BE6C785A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49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4C04-3510-CB96-D931-B17B88B1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E5844-B324-8E92-8E83-E7CB148E9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529E-534F-3836-4B13-B952D41B3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A0A88-5993-D858-8FC4-5460868A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8DCEE-E28B-6D8B-5063-8CA42C83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74D0C-0B02-453F-69DC-5A0201B9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8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6928-1AE6-F6EB-BEEF-39547616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AD11-876C-2D13-9AA5-1CF7A122C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13F3C-217F-436A-22BB-C14104CD2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8405A-47B6-18A3-C89B-84F90A2D7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2E658-FA73-FABD-3C01-2F6E99AA9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A4AA3-F09A-FBDB-E53A-FCCA8C87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01475-DF83-212F-3C12-969F3B54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EDDC9-565D-2C63-B64A-8428A831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02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C282-072D-38FB-63F0-3D1DF697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E2B29-C1FE-2B24-293A-F12897D5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4DDEE-23C5-D95F-2B1E-D829387A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16F0-B6D9-186E-A250-CC0C7BAE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15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17B18-F491-D1EE-429B-D31CE8F4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F5ACA-2129-8F29-E739-963C49FD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6E26-0CBA-55C5-528B-92922BFB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5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FE51-3C57-ABA6-E75C-20BFFE22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1D0A-3F84-2DB3-527B-6BBE1E7B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BC30E-A5FB-D0EE-1633-59DEFEBB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6F738-D35B-2E78-A0CB-60C0041E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C54B5-63EB-C625-F186-9092F9C4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3628D-5D48-0652-DAA3-2D3C8833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2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28AE-8A79-3C7D-8E5D-C90D49FE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B8E87-E67F-27C0-D0C5-18587E6CD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D1705-8C9A-7555-6B12-8749B61BB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DEE89-05EA-8127-8AF7-420F3115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CF60-B2F3-4157-4E5C-BDCEAEDF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A2872-1D86-E46D-35AB-BF49CC0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18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0AA7D-D85D-BB1B-E0EF-1813ED02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35C3-8084-E982-AFC3-3DDF4A50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E60F-6C75-A22D-57B9-885DC450B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0BBE-AFE4-4E64-AECD-1C2638A03058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CCC1-9302-B489-B5AD-48E5A0BF2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4E964-6175-F524-549A-CF54C58E3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F2CF8-6F78-4C02-913E-1457C242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63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6CB2A-1294-2E0C-8EAF-BC3F1E12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4" y="243840"/>
            <a:ext cx="11860832" cy="678688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D1E1523-E45B-3877-749C-92349327487A}"/>
              </a:ext>
            </a:extLst>
          </p:cNvPr>
          <p:cNvSpPr/>
          <p:nvPr/>
        </p:nvSpPr>
        <p:spPr>
          <a:xfrm>
            <a:off x="9652000" y="1981200"/>
            <a:ext cx="365760" cy="721360"/>
          </a:xfrm>
          <a:prstGeom prst="down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5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FF0EC-C1B7-5138-CDA8-70E2A8722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DADEAEF-65F2-43DA-565B-DC6440495A6D}"/>
              </a:ext>
            </a:extLst>
          </p:cNvPr>
          <p:cNvSpPr/>
          <p:nvPr/>
        </p:nvSpPr>
        <p:spPr>
          <a:xfrm>
            <a:off x="772160" y="3576320"/>
            <a:ext cx="1005840" cy="457200"/>
          </a:xfrm>
          <a:prstGeom prst="rightArrow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2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E47A5A-8B7A-ADF2-65A7-6C65E2889F77}"/>
              </a:ext>
            </a:extLst>
          </p:cNvPr>
          <p:cNvSpPr/>
          <p:nvPr/>
        </p:nvSpPr>
        <p:spPr>
          <a:xfrm>
            <a:off x="5161280" y="3429000"/>
            <a:ext cx="4267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34D8-3696-D115-9315-CB26BD326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808831-C35C-3FCE-7CCF-578BBD2C1AB9}"/>
              </a:ext>
            </a:extLst>
          </p:cNvPr>
          <p:cNvSpPr/>
          <p:nvPr/>
        </p:nvSpPr>
        <p:spPr>
          <a:xfrm>
            <a:off x="5284268" y="3525520"/>
            <a:ext cx="3961331" cy="589280"/>
          </a:xfrm>
          <a:prstGeom prst="rect">
            <a:avLst/>
          </a:prstGeom>
          <a:noFill/>
          <a:ln w="28575">
            <a:solidFill>
              <a:srgbClr val="0800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995D7-87F6-647C-AE4A-E8E99A0E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5976E84-31A5-86B7-E4D4-EC79B72BD718}"/>
              </a:ext>
            </a:extLst>
          </p:cNvPr>
          <p:cNvSpPr/>
          <p:nvPr/>
        </p:nvSpPr>
        <p:spPr>
          <a:xfrm rot="10800000">
            <a:off x="9580880" y="2875280"/>
            <a:ext cx="985520" cy="39624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7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883A5-987F-2D8E-D7A4-956DE6D7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34E2A3A-4518-ECF5-2A89-98B152A428E5}"/>
              </a:ext>
            </a:extLst>
          </p:cNvPr>
          <p:cNvSpPr/>
          <p:nvPr/>
        </p:nvSpPr>
        <p:spPr>
          <a:xfrm rot="10800000">
            <a:off x="7162800" y="3327400"/>
            <a:ext cx="345440" cy="797560"/>
          </a:xfrm>
          <a:prstGeom prst="down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50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9DDED-F50A-D35A-52BB-B873C82C6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63B5CC-78AE-DFC3-9F9C-DF956775A689}"/>
              </a:ext>
            </a:extLst>
          </p:cNvPr>
          <p:cNvSpPr txBox="1"/>
          <p:nvPr/>
        </p:nvSpPr>
        <p:spPr>
          <a:xfrm>
            <a:off x="8199120" y="2641065"/>
            <a:ext cx="713873" cy="32530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4550060-BF8A-D314-7071-FDB24BDEB5A4}"/>
              </a:ext>
            </a:extLst>
          </p:cNvPr>
          <p:cNvSpPr/>
          <p:nvPr/>
        </p:nvSpPr>
        <p:spPr>
          <a:xfrm rot="10800000">
            <a:off x="8422104" y="2956742"/>
            <a:ext cx="259882" cy="70085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57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2C274-F1F3-D2AE-282F-97F1141B1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4042DD1-8361-DF45-4E70-15C23623FD62}"/>
              </a:ext>
            </a:extLst>
          </p:cNvPr>
          <p:cNvSpPr/>
          <p:nvPr/>
        </p:nvSpPr>
        <p:spPr>
          <a:xfrm>
            <a:off x="9808143" y="1925052"/>
            <a:ext cx="288758" cy="654518"/>
          </a:xfrm>
          <a:prstGeom prst="downArrow">
            <a:avLst/>
          </a:prstGeom>
          <a:gradFill flip="none" rotWithShape="1">
            <a:gsLst>
              <a:gs pos="0">
                <a:srgbClr val="CE3AB5">
                  <a:tint val="66000"/>
                  <a:satMod val="160000"/>
                </a:srgbClr>
              </a:gs>
              <a:gs pos="50000">
                <a:srgbClr val="CE3AB5">
                  <a:tint val="44500"/>
                  <a:satMod val="160000"/>
                </a:srgbClr>
              </a:gs>
              <a:gs pos="100000">
                <a:srgbClr val="CE3AB5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800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248CB3-1FA0-770F-7CB0-FCA52D95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D97FA-ED73-CC99-3108-CBA9DA8E21DE}"/>
              </a:ext>
            </a:extLst>
          </p:cNvPr>
          <p:cNvSpPr txBox="1"/>
          <p:nvPr/>
        </p:nvSpPr>
        <p:spPr>
          <a:xfrm>
            <a:off x="5024386" y="3628724"/>
            <a:ext cx="4013735" cy="462013"/>
          </a:xfrm>
          <a:prstGeom prst="rect">
            <a:avLst/>
          </a:prstGeom>
          <a:noFill/>
          <a:ln w="19050">
            <a:solidFill>
              <a:srgbClr val="08000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A6024-7115-1BEF-D301-D556B69E5961}"/>
              </a:ext>
            </a:extLst>
          </p:cNvPr>
          <p:cNvSpPr txBox="1"/>
          <p:nvPr/>
        </p:nvSpPr>
        <p:spPr>
          <a:xfrm>
            <a:off x="5582652" y="2853891"/>
            <a:ext cx="635267" cy="375385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76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2">
              <a:lumMod val="1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Shubhajit Gayen.</dc:creator>
  <cp:lastModifiedBy>Shubhajit Gayen.</cp:lastModifiedBy>
  <cp:revision>2</cp:revision>
  <dcterms:created xsi:type="dcterms:W3CDTF">2024-08-31T15:58:52Z</dcterms:created>
  <dcterms:modified xsi:type="dcterms:W3CDTF">2024-08-31T16:34:01Z</dcterms:modified>
</cp:coreProperties>
</file>